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56" r:id="rId2"/>
    <p:sldId id="269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6" r:id="rId11"/>
    <p:sldId id="270" r:id="rId12"/>
    <p:sldId id="271" r:id="rId13"/>
    <p:sldId id="265" r:id="rId14"/>
    <p:sldId id="264" r:id="rId15"/>
    <p:sldId id="268" r:id="rId16"/>
    <p:sldId id="267" r:id="rId17"/>
    <p:sldId id="274" r:id="rId18"/>
    <p:sldId id="273" r:id="rId19"/>
    <p:sldId id="272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0ABE12-A213-4720-BD9E-83ED762503E5}" v="5" dt="2025-05-22T19:25:58.4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4"/>
    <p:restoredTop sz="79202" autoAdjust="0"/>
  </p:normalViewPr>
  <p:slideViewPr>
    <p:cSldViewPr snapToGrid="0">
      <p:cViewPr varScale="1">
        <p:scale>
          <a:sx n="50" d="100"/>
          <a:sy n="50" d="100"/>
        </p:scale>
        <p:origin x="14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fthouse, Timothy" userId="8e76b7f4-fcfa-448f-ba77-098bd117926f" providerId="ADAL" clId="{370ABE12-A213-4720-BD9E-83ED762503E5}"/>
    <pc:docChg chg="undo custSel addSld modSld sldOrd">
      <pc:chgData name="Lofthouse, Timothy" userId="8e76b7f4-fcfa-448f-ba77-098bd117926f" providerId="ADAL" clId="{370ABE12-A213-4720-BD9E-83ED762503E5}" dt="2025-05-23T07:29:35.686" v="244" actId="20577"/>
      <pc:docMkLst>
        <pc:docMk/>
      </pc:docMkLst>
      <pc:sldChg chg="addSp modSp mod setBg modNotesTx">
        <pc:chgData name="Lofthouse, Timothy" userId="8e76b7f4-fcfa-448f-ba77-098bd117926f" providerId="ADAL" clId="{370ABE12-A213-4720-BD9E-83ED762503E5}" dt="2025-05-22T19:24:15.665" v="73"/>
        <pc:sldMkLst>
          <pc:docMk/>
          <pc:sldMk cId="1914046619" sldId="256"/>
        </pc:sldMkLst>
        <pc:spChg chg="add">
          <ac:chgData name="Lofthouse, Timothy" userId="8e76b7f4-fcfa-448f-ba77-098bd117926f" providerId="ADAL" clId="{370ABE12-A213-4720-BD9E-83ED762503E5}" dt="2025-05-22T19:20:18.510" v="23" actId="26606"/>
          <ac:spMkLst>
            <pc:docMk/>
            <pc:sldMk cId="1914046619" sldId="256"/>
            <ac:spMk id="20" creationId="{42A4FC2C-047E-45A5-965D-8E1E3BF09BC6}"/>
          </ac:spMkLst>
        </pc:spChg>
        <pc:picChg chg="add mod">
          <ac:chgData name="Lofthouse, Timothy" userId="8e76b7f4-fcfa-448f-ba77-098bd117926f" providerId="ADAL" clId="{370ABE12-A213-4720-BD9E-83ED762503E5}" dt="2025-05-22T19:20:08.591" v="20"/>
          <ac:picMkLst>
            <pc:docMk/>
            <pc:sldMk cId="1914046619" sldId="256"/>
            <ac:picMk id="2" creationId="{61455102-E348-6500-AF38-8B053CAA0F04}"/>
          </ac:picMkLst>
        </pc:picChg>
        <pc:picChg chg="mod">
          <ac:chgData name="Lofthouse, Timothy" userId="8e76b7f4-fcfa-448f-ba77-098bd117926f" providerId="ADAL" clId="{370ABE12-A213-4720-BD9E-83ED762503E5}" dt="2025-05-22T19:20:18.510" v="23" actId="26606"/>
          <ac:picMkLst>
            <pc:docMk/>
            <pc:sldMk cId="1914046619" sldId="256"/>
            <ac:picMk id="15" creationId="{F65D43D2-AF4D-6C4C-EDE3-6089330D3A40}"/>
          </ac:picMkLst>
        </pc:picChg>
      </pc:sldChg>
      <pc:sldChg chg="ord modNotesTx">
        <pc:chgData name="Lofthouse, Timothy" userId="8e76b7f4-fcfa-448f-ba77-098bd117926f" providerId="ADAL" clId="{370ABE12-A213-4720-BD9E-83ED762503E5}" dt="2025-05-22T19:23:38.902" v="72" actId="6549"/>
        <pc:sldMkLst>
          <pc:docMk/>
          <pc:sldMk cId="829215194" sldId="258"/>
        </pc:sldMkLst>
      </pc:sldChg>
      <pc:sldChg chg="addSp modSp new mod">
        <pc:chgData name="Lofthouse, Timothy" userId="8e76b7f4-fcfa-448f-ba77-098bd117926f" providerId="ADAL" clId="{370ABE12-A213-4720-BD9E-83ED762503E5}" dt="2025-05-22T19:19:10.257" v="17" actId="20577"/>
        <pc:sldMkLst>
          <pc:docMk/>
          <pc:sldMk cId="2984057504" sldId="269"/>
        </pc:sldMkLst>
        <pc:spChg chg="add mod">
          <ac:chgData name="Lofthouse, Timothy" userId="8e76b7f4-fcfa-448f-ba77-098bd117926f" providerId="ADAL" clId="{370ABE12-A213-4720-BD9E-83ED762503E5}" dt="2025-05-22T19:19:10.257" v="17" actId="20577"/>
          <ac:spMkLst>
            <pc:docMk/>
            <pc:sldMk cId="2984057504" sldId="269"/>
            <ac:spMk id="2" creationId="{A5273C43-A2C5-32FC-F448-62E1A956BEA7}"/>
          </ac:spMkLst>
        </pc:spChg>
      </pc:sldChg>
      <pc:sldChg chg="modSp add mod ord">
        <pc:chgData name="Lofthouse, Timothy" userId="8e76b7f4-fcfa-448f-ba77-098bd117926f" providerId="ADAL" clId="{370ABE12-A213-4720-BD9E-83ED762503E5}" dt="2025-05-22T19:21:45.980" v="27"/>
        <pc:sldMkLst>
          <pc:docMk/>
          <pc:sldMk cId="148911996" sldId="270"/>
        </pc:sldMkLst>
        <pc:spChg chg="mod">
          <ac:chgData name="Lofthouse, Timothy" userId="8e76b7f4-fcfa-448f-ba77-098bd117926f" providerId="ADAL" clId="{370ABE12-A213-4720-BD9E-83ED762503E5}" dt="2025-05-22T19:21:45.980" v="27"/>
          <ac:spMkLst>
            <pc:docMk/>
            <pc:sldMk cId="148911996" sldId="270"/>
            <ac:spMk id="2" creationId="{31092091-D26F-4788-883D-3C98176D6BCD}"/>
          </ac:spMkLst>
        </pc:spChg>
      </pc:sldChg>
      <pc:sldChg chg="add ord modNotesTx">
        <pc:chgData name="Lofthouse, Timothy" userId="8e76b7f4-fcfa-448f-ba77-098bd117926f" providerId="ADAL" clId="{370ABE12-A213-4720-BD9E-83ED762503E5}" dt="2025-05-22T19:22:58.797" v="53" actId="20577"/>
        <pc:sldMkLst>
          <pc:docMk/>
          <pc:sldMk cId="3920548282" sldId="271"/>
        </pc:sldMkLst>
      </pc:sldChg>
      <pc:sldChg chg="addSp delSp modSp add mod ord modNotesTx">
        <pc:chgData name="Lofthouse, Timothy" userId="8e76b7f4-fcfa-448f-ba77-098bd117926f" providerId="ADAL" clId="{370ABE12-A213-4720-BD9E-83ED762503E5}" dt="2025-05-22T19:54:50.874" v="225" actId="20577"/>
        <pc:sldMkLst>
          <pc:docMk/>
          <pc:sldMk cId="4015733785" sldId="272"/>
        </pc:sldMkLst>
        <pc:spChg chg="del">
          <ac:chgData name="Lofthouse, Timothy" userId="8e76b7f4-fcfa-448f-ba77-098bd117926f" providerId="ADAL" clId="{370ABE12-A213-4720-BD9E-83ED762503E5}" dt="2025-05-22T19:26:03.959" v="79" actId="478"/>
          <ac:spMkLst>
            <pc:docMk/>
            <pc:sldMk cId="4015733785" sldId="272"/>
            <ac:spMk id="2" creationId="{E9A4A1C7-CE97-611B-179B-BAC1C42F80F8}"/>
          </ac:spMkLst>
        </pc:spChg>
        <pc:graphicFrameChg chg="add mod">
          <ac:chgData name="Lofthouse, Timothy" userId="8e76b7f4-fcfa-448f-ba77-098bd117926f" providerId="ADAL" clId="{370ABE12-A213-4720-BD9E-83ED762503E5}" dt="2025-05-22T19:25:49.593" v="77"/>
          <ac:graphicFrameMkLst>
            <pc:docMk/>
            <pc:sldMk cId="4015733785" sldId="272"/>
            <ac:graphicFrameMk id="3" creationId="{097EFCE3-694C-9143-7988-519EFB49E6FA}"/>
          </ac:graphicFrameMkLst>
        </pc:graphicFrameChg>
        <pc:graphicFrameChg chg="add mod modGraphic">
          <ac:chgData name="Lofthouse, Timothy" userId="8e76b7f4-fcfa-448f-ba77-098bd117926f" providerId="ADAL" clId="{370ABE12-A213-4720-BD9E-83ED762503E5}" dt="2025-05-22T19:54:26.252" v="158" actId="6549"/>
          <ac:graphicFrameMkLst>
            <pc:docMk/>
            <pc:sldMk cId="4015733785" sldId="272"/>
            <ac:graphicFrameMk id="4" creationId="{87E2F49B-7E4D-F1A2-F104-05FF299924EE}"/>
          </ac:graphicFrameMkLst>
        </pc:graphicFrameChg>
      </pc:sldChg>
      <pc:sldChg chg="addSp delSp modSp add mod modNotesTx">
        <pc:chgData name="Lofthouse, Timothy" userId="8e76b7f4-fcfa-448f-ba77-098bd117926f" providerId="ADAL" clId="{370ABE12-A213-4720-BD9E-83ED762503E5}" dt="2025-05-23T07:28:29.706" v="226" actId="478"/>
        <pc:sldMkLst>
          <pc:docMk/>
          <pc:sldMk cId="771284966" sldId="273"/>
        </pc:sldMkLst>
        <pc:spChg chg="add del mod">
          <ac:chgData name="Lofthouse, Timothy" userId="8e76b7f4-fcfa-448f-ba77-098bd117926f" providerId="ADAL" clId="{370ABE12-A213-4720-BD9E-83ED762503E5}" dt="2025-05-22T19:48:43.085" v="129" actId="478"/>
          <ac:spMkLst>
            <pc:docMk/>
            <pc:sldMk cId="771284966" sldId="273"/>
            <ac:spMk id="3" creationId="{9DDF9893-16AC-A539-8F08-26FE96FF1F37}"/>
          </ac:spMkLst>
        </pc:spChg>
        <pc:graphicFrameChg chg="del mod modGraphic">
          <ac:chgData name="Lofthouse, Timothy" userId="8e76b7f4-fcfa-448f-ba77-098bd117926f" providerId="ADAL" clId="{370ABE12-A213-4720-BD9E-83ED762503E5}" dt="2025-05-23T07:28:29.706" v="226" actId="478"/>
          <ac:graphicFrameMkLst>
            <pc:docMk/>
            <pc:sldMk cId="771284966" sldId="273"/>
            <ac:graphicFrameMk id="4" creationId="{3BB088DD-076B-6C42-DF1C-41642D1A9914}"/>
          </ac:graphicFrameMkLst>
        </pc:graphicFrameChg>
        <pc:picChg chg="add del mod">
          <ac:chgData name="Lofthouse, Timothy" userId="8e76b7f4-fcfa-448f-ba77-098bd117926f" providerId="ADAL" clId="{370ABE12-A213-4720-BD9E-83ED762503E5}" dt="2025-05-22T19:49:15.177" v="139" actId="478"/>
          <ac:picMkLst>
            <pc:docMk/>
            <pc:sldMk cId="771284966" sldId="273"/>
            <ac:picMk id="6" creationId="{611D78A4-36E8-E76A-A84F-69B77C7E406A}"/>
          </ac:picMkLst>
        </pc:picChg>
        <pc:picChg chg="add mod">
          <ac:chgData name="Lofthouse, Timothy" userId="8e76b7f4-fcfa-448f-ba77-098bd117926f" providerId="ADAL" clId="{370ABE12-A213-4720-BD9E-83ED762503E5}" dt="2025-05-22T19:49:25.137" v="140" actId="14100"/>
          <ac:picMkLst>
            <pc:docMk/>
            <pc:sldMk cId="771284966" sldId="273"/>
            <ac:picMk id="8" creationId="{A97EDD0F-3BC3-7784-75E5-79D2C993AE98}"/>
          </ac:picMkLst>
        </pc:picChg>
        <pc:picChg chg="add mod">
          <ac:chgData name="Lofthouse, Timothy" userId="8e76b7f4-fcfa-448f-ba77-098bd117926f" providerId="ADAL" clId="{370ABE12-A213-4720-BD9E-83ED762503E5}" dt="2025-05-22T19:45:07.392" v="121" actId="1076"/>
          <ac:picMkLst>
            <pc:docMk/>
            <pc:sldMk cId="771284966" sldId="273"/>
            <ac:picMk id="10" creationId="{8FAAFEE0-103F-FC45-B99B-30700D7D6067}"/>
          </ac:picMkLst>
        </pc:picChg>
        <pc:picChg chg="add del mod">
          <ac:chgData name="Lofthouse, Timothy" userId="8e76b7f4-fcfa-448f-ba77-098bd117926f" providerId="ADAL" clId="{370ABE12-A213-4720-BD9E-83ED762503E5}" dt="2025-05-22T19:47:27.506" v="125" actId="478"/>
          <ac:picMkLst>
            <pc:docMk/>
            <pc:sldMk cId="771284966" sldId="273"/>
            <ac:picMk id="12" creationId="{AF5D066D-BF47-7E86-5F73-A92A6F7019DD}"/>
          </ac:picMkLst>
        </pc:picChg>
        <pc:picChg chg="add mod">
          <ac:chgData name="Lofthouse, Timothy" userId="8e76b7f4-fcfa-448f-ba77-098bd117926f" providerId="ADAL" clId="{370ABE12-A213-4720-BD9E-83ED762503E5}" dt="2025-05-22T19:49:11.397" v="138" actId="14100"/>
          <ac:picMkLst>
            <pc:docMk/>
            <pc:sldMk cId="771284966" sldId="273"/>
            <ac:picMk id="14" creationId="{D9E1EA8A-3143-F120-3A53-182531C86A93}"/>
          </ac:picMkLst>
        </pc:picChg>
      </pc:sldChg>
      <pc:sldChg chg="modSp add mod">
        <pc:chgData name="Lofthouse, Timothy" userId="8e76b7f4-fcfa-448f-ba77-098bd117926f" providerId="ADAL" clId="{370ABE12-A213-4720-BD9E-83ED762503E5}" dt="2025-05-22T19:50:32.856" v="147" actId="403"/>
        <pc:sldMkLst>
          <pc:docMk/>
          <pc:sldMk cId="702244961" sldId="274"/>
        </pc:sldMkLst>
        <pc:graphicFrameChg chg="mod modGraphic">
          <ac:chgData name="Lofthouse, Timothy" userId="8e76b7f4-fcfa-448f-ba77-098bd117926f" providerId="ADAL" clId="{370ABE12-A213-4720-BD9E-83ED762503E5}" dt="2025-05-22T19:50:32.856" v="147" actId="403"/>
          <ac:graphicFrameMkLst>
            <pc:docMk/>
            <pc:sldMk cId="702244961" sldId="274"/>
            <ac:graphicFrameMk id="4" creationId="{5AAC5B3D-ACC8-4036-E9DE-AD7D500DD281}"/>
          </ac:graphicFrameMkLst>
        </pc:graphicFrameChg>
      </pc:sldChg>
      <pc:sldChg chg="add ord modNotesTx">
        <pc:chgData name="Lofthouse, Timothy" userId="8e76b7f4-fcfa-448f-ba77-098bd117926f" providerId="ADAL" clId="{370ABE12-A213-4720-BD9E-83ED762503E5}" dt="2025-05-23T07:29:35.686" v="244" actId="20577"/>
        <pc:sldMkLst>
          <pc:docMk/>
          <pc:sldMk cId="821805753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C2E8F-4337-EF48-8620-B676ACEF4EBC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E2EFD-AFC7-9545-8C62-F49F15DF6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87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 to the Series: Who am I?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E2EFD-AFC7-9545-8C62-F49F15DF67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 to theme: I am made by God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E2EFD-AFC7-9545-8C62-F49F15DF67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7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theme: We are all different, but all made by God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E2EFD-AFC7-9545-8C62-F49F15DF67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3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Planned you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you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enjoys what he has made and says ‘very good’ about making you!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does that make you feel? – write it on a </a:t>
            </a:r>
            <a:r>
              <a:rPr lang="en-GB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post-it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-note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E2EFD-AFC7-9545-8C62-F49F15DF67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41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Andy sing whilst writing our Prayers + Church sing as last song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E2EFD-AFC7-9545-8C62-F49F15DF67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4E9E6-B5CF-ACD2-753E-3C168A58A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0E821-FFB3-2695-65A5-67FC3D881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67DCEB-11D8-D0FE-4984-8F339D3BE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Close service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4CCC1-25D1-4AE7-422A-11EE4AB3E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E2EFD-AFC7-9545-8C62-F49F15DF6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6F712-5453-16CC-7D29-169324807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6A2313-2554-B5AB-8040-C1440E142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769C3-D38D-909A-CC92-0C5C1D8F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3860E-3775-47B0-5888-5B8C98D6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EA136-54CF-5A7D-EA3F-E6F827C3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4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0746-89B5-81BC-4656-4A2E91619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FE9072-782B-0654-E14A-FADE61B73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911A1-04FD-E1E2-86C8-15430B53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AABB-8B52-5FE6-8828-7EF33768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1585-E580-96CA-70C1-45E9B529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1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1ADF5A-211A-437B-9B0A-DDDC4DF7B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FBDF9-0BCC-ED0E-0F52-E9D9295BC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E6A39-9196-C234-9C32-BC13160F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E9565-59B9-58E8-26FD-CEFBF9D26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DB8F3-9130-B87C-9944-516A989A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9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FDC83-4E3F-44DC-4632-15AC6664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0E37B-89D7-0F80-1711-526D2A437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DAC35-9AA4-135F-FA2E-86491DD0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EC53D-F7D0-4AD1-41BD-F87F8595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0D707-20ED-A0C1-D658-1F6CC8DDD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05F0A-A1A5-E1F0-EC26-717A2800A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21BD2-477F-4485-7847-E192945AA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AF57D-C715-7762-37D0-B8DFADD8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31E2C-215B-9B0E-F004-6F5ACED5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7A65A-2447-F7E3-D522-BAC3182A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8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4243-BA50-FA26-53C0-613BB292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9E9DB-4402-6C7E-7BEF-BC47CF565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9CCEF-6CBF-8019-EC8B-C62ADC539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8B6F7-FC4B-CBBC-2A36-E0209302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F0F78-255A-7DEE-7998-A61D0646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7C0FC-6086-2859-A925-E8441AB8D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2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5B00-827B-5911-CFE2-53842CF34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DEFEF-7605-DC18-8B8F-CC62027B1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D9471-9AB6-0B9D-40D0-FDF3C6046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FEBDA-2FF8-BB81-EE7B-1AACCBCEC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B682-7E97-E8A1-59CF-0B565BD4CE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FD4DF5-C662-72C2-2767-C4B034F65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79596-CF96-8929-6045-34F2ECE66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992A6C-8CC7-CB27-CFF2-630A0DF52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9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CB58-055B-6639-528C-DEE6B5E4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CB22B-335F-AC00-EE50-F429ED71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1F7EE-9316-A073-1A12-73B167DA1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4EB0D-DAA9-E6B1-5E7F-53F62231C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5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0F507-1E49-C45B-FC05-48B9F83C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3ACB9B-A667-3B7E-BFB7-5A1A7AF3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0F4CA-1FBF-0877-B7B4-C990ED52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6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AB4C-0295-4F0C-51A3-6B605E9A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249F-8F92-9E26-0DB4-48AADF023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D39FB-5263-74C7-0C8E-8D2998671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C3B1B-AFF9-A917-37CC-E449379E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F59DC-A5B5-5DA2-729D-D4E58A828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0D14D-B2BB-D8C3-8CAF-A93D8E17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6541-8C9C-92C2-5FE1-FFE4DAC4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EBFDF-967E-C339-89A9-1DC05CDC4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44E81-AB3F-9ABD-7771-E66D3A0D1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19956-86DF-BD3A-0029-DBF4D30DA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FE00B-FCCD-D91D-8FAF-C6955EDB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2F2DB-6797-C1F1-2466-65A1EF0A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3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7426FA-7C08-A6EB-1FBE-B34A878D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D586B-9B9B-23D9-84DC-F6F80EC73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903D-BD1F-B191-6007-081F48C66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1BA835-12AC-4E8F-955A-EA3F4DE2791F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61D2-8471-B8A0-D59E-4F957425A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094FA-5C6B-7BA5-1D44-619848A1A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2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A logo for a company&#10;&#10;AI-generated content may be incorrect.">
            <a:extLst>
              <a:ext uri="{FF2B5EF4-FFF2-40B4-BE49-F238E27FC236}">
                <a16:creationId xmlns:a16="http://schemas.microsoft.com/office/drawing/2014/main" id="{F65D43D2-AF4D-6C4C-EDE3-6089330D3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90" r="568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61455102-E348-6500-AF38-8B053CAA0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650" y="218016"/>
            <a:ext cx="2146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4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FB39D9-4D88-26C7-D5E5-1723B31D7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fingerprint&#10;&#10;AI-generated content may be incorrect.">
            <a:extLst>
              <a:ext uri="{FF2B5EF4-FFF2-40B4-BE49-F238E27FC236}">
                <a16:creationId xmlns:a16="http://schemas.microsoft.com/office/drawing/2014/main" id="{B1B0ABA8-76F7-00DB-3E19-923A2E5F8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E34CD-813B-06EB-27D1-7FB5F1F8A4B6}"/>
              </a:ext>
            </a:extLst>
          </p:cNvPr>
          <p:cNvSpPr txBox="1"/>
          <p:nvPr/>
        </p:nvSpPr>
        <p:spPr>
          <a:xfrm>
            <a:off x="1634067" y="364067"/>
            <a:ext cx="923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MG Sans Cn CAPS" pitchFamily="2" charset="77"/>
              </a:rPr>
              <a:t>I am… wonderfully made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4372C-F291-087B-6D48-DEBD292323CF}"/>
              </a:ext>
            </a:extLst>
          </p:cNvPr>
          <p:cNvSpPr txBox="1"/>
          <p:nvPr/>
        </p:nvSpPr>
        <p:spPr>
          <a:xfrm>
            <a:off x="800099" y="1574801"/>
            <a:ext cx="10725593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MG Sans Cn" pitchFamily="2" charset="0"/>
              </a:rPr>
              <a:t>Genesis 1:26-27: ‘</a:t>
            </a:r>
            <a:r>
              <a:rPr lang="en-GB" sz="3600" dirty="0">
                <a:solidFill>
                  <a:schemeClr val="bg1"/>
                </a:solidFill>
                <a:latin typeface="CMG Sans Cn" pitchFamily="2" charset="0"/>
              </a:rPr>
              <a:t>Then God said, “Let us make mankind in our image, in our likeness”… So God created mankind in His own image, in the image of God He created them; male and female He created them.’</a:t>
            </a:r>
            <a:endParaRPr lang="en-US" sz="3600" dirty="0">
              <a:solidFill>
                <a:schemeClr val="bg1"/>
              </a:solidFill>
              <a:latin typeface="CMG Sans C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A0456-F6A9-0B21-463A-21BF5008E21F}"/>
              </a:ext>
            </a:extLst>
          </p:cNvPr>
          <p:cNvSpPr txBox="1"/>
          <p:nvPr/>
        </p:nvSpPr>
        <p:spPr>
          <a:xfrm>
            <a:off x="800099" y="4303764"/>
            <a:ext cx="10591800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MG Sans Cn" pitchFamily="2" charset="0"/>
              </a:rPr>
              <a:t>Psalm 139:13-14: ‘For you created my inmost being; you knit me together in my mother’s womb. I praise you because I am fearfully and wonderfully made; your works are wonderful, I know that full well.’ </a:t>
            </a:r>
            <a:endParaRPr lang="en-US" sz="3600" dirty="0">
              <a:solidFill>
                <a:schemeClr val="bg1"/>
              </a:solidFill>
              <a:latin typeface="CMG Sans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60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53D09-7504-AF39-4949-F3F152C17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92091-D26F-4788-883D-3C98176D6BCD}"/>
              </a:ext>
            </a:extLst>
          </p:cNvPr>
          <p:cNvSpPr txBox="1"/>
          <p:nvPr/>
        </p:nvSpPr>
        <p:spPr>
          <a:xfrm>
            <a:off x="3547431" y="2214390"/>
            <a:ext cx="449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 I Stop And Look (AC)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11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1D946-2051-7790-173D-A260BC70B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ver of a podcast&#10;&#10;AI-generated content may be incorrect.">
            <a:extLst>
              <a:ext uri="{FF2B5EF4-FFF2-40B4-BE49-F238E27FC236}">
                <a16:creationId xmlns:a16="http://schemas.microsoft.com/office/drawing/2014/main" id="{CBA6AFCE-B1B8-BAFD-94CB-248C7729F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555" b="2719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6F13A9-B771-3983-B1CB-DD1FDD420B06}"/>
              </a:ext>
            </a:extLst>
          </p:cNvPr>
          <p:cNvSpPr/>
          <p:nvPr/>
        </p:nvSpPr>
        <p:spPr>
          <a:xfrm>
            <a:off x="9753600" y="0"/>
            <a:ext cx="2438400" cy="778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65032DD-BD15-0D87-5357-1B8AE9657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50" y="218016"/>
            <a:ext cx="2146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4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DFA43D-D1E3-A49E-A286-941BFDAEC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fingerprint&#10;&#10;AI-generated content may be incorrect.">
            <a:extLst>
              <a:ext uri="{FF2B5EF4-FFF2-40B4-BE49-F238E27FC236}">
                <a16:creationId xmlns:a16="http://schemas.microsoft.com/office/drawing/2014/main" id="{67BD3ED8-B77D-8D09-1AC1-E1D9DAF0A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FC054-5171-6EA8-5E87-F3FA05847101}"/>
              </a:ext>
            </a:extLst>
          </p:cNvPr>
          <p:cNvSpPr txBox="1"/>
          <p:nvPr/>
        </p:nvSpPr>
        <p:spPr>
          <a:xfrm>
            <a:off x="1634067" y="364067"/>
            <a:ext cx="923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MG Sans Cn CAPS" pitchFamily="2" charset="77"/>
              </a:rPr>
              <a:t>I am… wonderfully made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2E05E-B471-AC12-92F9-86A1EC88F2BD}"/>
              </a:ext>
            </a:extLst>
          </p:cNvPr>
          <p:cNvSpPr txBox="1"/>
          <p:nvPr/>
        </p:nvSpPr>
        <p:spPr>
          <a:xfrm>
            <a:off x="1248335" y="2967335"/>
            <a:ext cx="969533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CMG Sans Cn" pitchFamily="2" charset="0"/>
              </a:rPr>
              <a:t>What does this mean for me…?</a:t>
            </a:r>
            <a:endParaRPr lang="en-US" sz="5400" b="1" dirty="0">
              <a:solidFill>
                <a:schemeClr val="bg1"/>
              </a:solidFill>
              <a:latin typeface="CMG Sans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83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 of a collagen binding and fibronectin&#10;&#10;AI-generated content may be incorrect.">
            <a:extLst>
              <a:ext uri="{FF2B5EF4-FFF2-40B4-BE49-F238E27FC236}">
                <a16:creationId xmlns:a16="http://schemas.microsoft.com/office/drawing/2014/main" id="{95327C24-3009-FF5D-DF70-0BFFDA0C7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44" b="49245"/>
          <a:stretch>
            <a:fillRect/>
          </a:stretch>
        </p:blipFill>
        <p:spPr>
          <a:xfrm>
            <a:off x="169209" y="0"/>
            <a:ext cx="11853582" cy="6678538"/>
          </a:xfrm>
        </p:spPr>
      </p:pic>
    </p:spTree>
    <p:extLst>
      <p:ext uri="{BB962C8B-B14F-4D97-AF65-F5344CB8AC3E}">
        <p14:creationId xmlns:p14="http://schemas.microsoft.com/office/powerpoint/2010/main" val="232171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87FF1-71AC-2B68-DF25-813DE5CAB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ingerprint&#10;&#10;AI-generated content may be incorrect.">
            <a:extLst>
              <a:ext uri="{FF2B5EF4-FFF2-40B4-BE49-F238E27FC236}">
                <a16:creationId xmlns:a16="http://schemas.microsoft.com/office/drawing/2014/main" id="{242698A2-780E-58EA-8B49-F3955DA6C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erson looking at a mirror with a question mark&#10;&#10;AI-generated content may be incorrect.">
            <a:extLst>
              <a:ext uri="{FF2B5EF4-FFF2-40B4-BE49-F238E27FC236}">
                <a16:creationId xmlns:a16="http://schemas.microsoft.com/office/drawing/2014/main" id="{C8D47E05-16F6-2AA1-3096-2FAEED76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272"/>
            <a:ext cx="12213899" cy="68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78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9193BC-C3DB-CD4F-6484-841113930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fingerprint&#10;&#10;AI-generated content may be incorrect.">
            <a:extLst>
              <a:ext uri="{FF2B5EF4-FFF2-40B4-BE49-F238E27FC236}">
                <a16:creationId xmlns:a16="http://schemas.microsoft.com/office/drawing/2014/main" id="{9EE1B9DB-6061-DB54-E71B-74D3300EB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75D939-4720-5675-DF97-86620F0143C0}"/>
              </a:ext>
            </a:extLst>
          </p:cNvPr>
          <p:cNvSpPr txBox="1"/>
          <p:nvPr/>
        </p:nvSpPr>
        <p:spPr>
          <a:xfrm>
            <a:off x="1634067" y="364067"/>
            <a:ext cx="923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MG Sans Cn CAPS" pitchFamily="2" charset="77"/>
              </a:rPr>
              <a:t>I am… wonderfully made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5A2E5-ED88-CCED-8415-19A611AC0531}"/>
              </a:ext>
            </a:extLst>
          </p:cNvPr>
          <p:cNvSpPr txBox="1"/>
          <p:nvPr/>
        </p:nvSpPr>
        <p:spPr>
          <a:xfrm>
            <a:off x="1333740" y="1530972"/>
            <a:ext cx="9524519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MG Sans Cn" pitchFamily="2" charset="0"/>
              </a:rPr>
              <a:t>Colossians 1:16-17: ‘…</a:t>
            </a:r>
            <a:r>
              <a:rPr lang="en-GB" sz="3600" dirty="0">
                <a:solidFill>
                  <a:schemeClr val="bg1"/>
                </a:solidFill>
                <a:latin typeface="CMG Sans Cn" pitchFamily="2" charset="0"/>
              </a:rPr>
              <a:t>all things have been created through Him and for Him. He is before all things, and </a:t>
            </a:r>
            <a:r>
              <a:rPr lang="en-GB" sz="3600" b="1" dirty="0">
                <a:solidFill>
                  <a:schemeClr val="bg1"/>
                </a:solidFill>
                <a:latin typeface="CMG Sans Cn" pitchFamily="2" charset="0"/>
              </a:rPr>
              <a:t>in Him all things hold together</a:t>
            </a:r>
            <a:r>
              <a:rPr lang="en-GB" sz="3600" dirty="0">
                <a:solidFill>
                  <a:schemeClr val="bg1"/>
                </a:solidFill>
                <a:latin typeface="CMG Sans Cn" pitchFamily="2" charset="0"/>
              </a:rPr>
              <a:t>.’</a:t>
            </a:r>
            <a:endParaRPr lang="en-US" sz="3600" dirty="0">
              <a:solidFill>
                <a:schemeClr val="bg1"/>
              </a:solidFill>
              <a:latin typeface="CMG Sans Cn" pitchFamily="2" charset="0"/>
            </a:endParaRPr>
          </a:p>
        </p:txBody>
      </p:sp>
      <p:pic>
        <p:nvPicPr>
          <p:cNvPr id="3" name="Content Placeholder 4" descr="Diagram of a collagen binding and fibronectin&#10;&#10;AI-generated content may be incorrect.">
            <a:extLst>
              <a:ext uri="{FF2B5EF4-FFF2-40B4-BE49-F238E27FC236}">
                <a16:creationId xmlns:a16="http://schemas.microsoft.com/office/drawing/2014/main" id="{5537E290-131C-D392-0A2F-54D5DC57D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138" t="8308" r="51626" b="50611"/>
          <a:stretch>
            <a:fillRect/>
          </a:stretch>
        </p:blipFill>
        <p:spPr>
          <a:xfrm>
            <a:off x="4741209" y="3528874"/>
            <a:ext cx="2709582" cy="3078010"/>
          </a:xfrm>
        </p:spPr>
      </p:pic>
    </p:spTree>
    <p:extLst>
      <p:ext uri="{BB962C8B-B14F-4D97-AF65-F5344CB8AC3E}">
        <p14:creationId xmlns:p14="http://schemas.microsoft.com/office/powerpoint/2010/main" val="213216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B9DAA-3EAB-AF3A-23FA-AAAF5F648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AC5B3D-ACC8-4036-E9DE-AD7D500DD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70349"/>
              </p:ext>
            </p:extLst>
          </p:nvPr>
        </p:nvGraphicFramePr>
        <p:xfrm>
          <a:off x="2696569" y="1731114"/>
          <a:ext cx="5488964" cy="990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8964">
                  <a:extLst>
                    <a:ext uri="{9D8B030D-6E8A-4147-A177-3AD203B41FA5}">
                      <a16:colId xmlns:a16="http://schemas.microsoft.com/office/drawing/2014/main" val="2081265123"/>
                    </a:ext>
                  </a:extLst>
                </a:gridCol>
              </a:tblGrid>
              <a:tr h="990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600" kern="100" dirty="0">
                          <a:effectLst/>
                        </a:rPr>
                        <a:t>Sing: Who I am (AC)</a:t>
                      </a:r>
                      <a:endParaRPr lang="en-GB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9783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244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51A69-B57D-F5A7-814E-B1110949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7EDD0F-3BC3-7784-75E5-79D2C993A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452" y="631932"/>
            <a:ext cx="3930796" cy="4017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AAFEE0-103F-FC45-B99B-30700D7D6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9332" y="5855980"/>
            <a:ext cx="1047804" cy="882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E1EA8A-3143-F120-3A53-182531C86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98" y="1512657"/>
            <a:ext cx="5548552" cy="36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84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250EE-FEED-28E3-D886-D85D11DCA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E2F49B-7E4D-F1A2-F104-05FF29992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781495"/>
              </p:ext>
            </p:extLst>
          </p:nvPr>
        </p:nvGraphicFramePr>
        <p:xfrm>
          <a:off x="3071143" y="1488745"/>
          <a:ext cx="4375150" cy="460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75150">
                  <a:extLst>
                    <a:ext uri="{9D8B030D-6E8A-4147-A177-3AD203B41FA5}">
                      <a16:colId xmlns:a16="http://schemas.microsoft.com/office/drawing/2014/main" val="2081265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Sing: Who am I (CC)</a:t>
                      </a:r>
                      <a:endParaRPr lang="en-GB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9783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733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273C43-A2C5-32FC-F448-62E1A956BEA7}"/>
              </a:ext>
            </a:extLst>
          </p:cNvPr>
          <p:cNvSpPr txBox="1"/>
          <p:nvPr/>
        </p:nvSpPr>
        <p:spPr>
          <a:xfrm>
            <a:off x="3547431" y="2214390"/>
            <a:ext cx="449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Behold our God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057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E3FD2-3591-1390-DD96-2692FC100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ver of a podcast&#10;&#10;AI-generated content may be incorrect.">
            <a:extLst>
              <a:ext uri="{FF2B5EF4-FFF2-40B4-BE49-F238E27FC236}">
                <a16:creationId xmlns:a16="http://schemas.microsoft.com/office/drawing/2014/main" id="{7E0985FA-5EBE-F5BF-A6A9-17981C12D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555" b="2719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589A95-44B8-895E-48F8-ABF320EBA0BA}"/>
              </a:ext>
            </a:extLst>
          </p:cNvPr>
          <p:cNvSpPr/>
          <p:nvPr/>
        </p:nvSpPr>
        <p:spPr>
          <a:xfrm>
            <a:off x="9753600" y="0"/>
            <a:ext cx="2438400" cy="778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5B0A15D5-9E5D-DECE-BC8C-0F0A96B60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50" y="218016"/>
            <a:ext cx="2146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05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ver of a podcast&#10;&#10;AI-generated content may be incorrect.">
            <a:extLst>
              <a:ext uri="{FF2B5EF4-FFF2-40B4-BE49-F238E27FC236}">
                <a16:creationId xmlns:a16="http://schemas.microsoft.com/office/drawing/2014/main" id="{C50D32E5-B3F0-8C29-557E-7A3389E27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555" b="2719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45A7EA-0F1D-F96E-BD38-D6CA2E9C8D2E}"/>
              </a:ext>
            </a:extLst>
          </p:cNvPr>
          <p:cNvSpPr/>
          <p:nvPr/>
        </p:nvSpPr>
        <p:spPr>
          <a:xfrm>
            <a:off x="9753600" y="0"/>
            <a:ext cx="2438400" cy="778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57DCF8DD-C0D2-DA6C-A216-ADD9C4DE0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50" y="218016"/>
            <a:ext cx="2146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15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fingerprint&#10;&#10;AI-generated content may be incorrect.">
            <a:extLst>
              <a:ext uri="{FF2B5EF4-FFF2-40B4-BE49-F238E27FC236}">
                <a16:creationId xmlns:a16="http://schemas.microsoft.com/office/drawing/2014/main" id="{89C99AEF-6B51-0921-029A-0A5906CE2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0AE924-2AED-6C04-EB22-BF2C616F156C}"/>
              </a:ext>
            </a:extLst>
          </p:cNvPr>
          <p:cNvSpPr txBox="1"/>
          <p:nvPr/>
        </p:nvSpPr>
        <p:spPr>
          <a:xfrm>
            <a:off x="1634067" y="364067"/>
            <a:ext cx="923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MG Sans Cn CAPS" pitchFamily="2" charset="77"/>
              </a:rPr>
              <a:t>I am… wonderfully made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CB7D1-AA43-4E44-997C-B088051A9871}"/>
              </a:ext>
            </a:extLst>
          </p:cNvPr>
          <p:cNvSpPr txBox="1"/>
          <p:nvPr/>
        </p:nvSpPr>
        <p:spPr>
          <a:xfrm>
            <a:off x="800099" y="1574801"/>
            <a:ext cx="10725593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MG Sans Cn" pitchFamily="2" charset="0"/>
              </a:rPr>
              <a:t>Genesis 1:26-27: ‘</a:t>
            </a:r>
            <a:r>
              <a:rPr lang="en-GB" sz="3600" dirty="0">
                <a:solidFill>
                  <a:schemeClr val="bg1"/>
                </a:solidFill>
                <a:latin typeface="CMG Sans Cn" pitchFamily="2" charset="0"/>
              </a:rPr>
              <a:t>Then God said, “Let us make mankind in our image, in our likeness”… So God created mankind in His own image, in the image of God He created them; male and female He created them.’</a:t>
            </a:r>
            <a:endParaRPr lang="en-US" sz="3600" dirty="0">
              <a:solidFill>
                <a:schemeClr val="bg1"/>
              </a:solidFill>
              <a:latin typeface="CMG Sans C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98DF0-7B1B-FAD5-833A-29A465336BB6}"/>
              </a:ext>
            </a:extLst>
          </p:cNvPr>
          <p:cNvSpPr txBox="1"/>
          <p:nvPr/>
        </p:nvSpPr>
        <p:spPr>
          <a:xfrm>
            <a:off x="800099" y="4303764"/>
            <a:ext cx="10591800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MG Sans Cn" pitchFamily="2" charset="0"/>
              </a:rPr>
              <a:t>Psalm 139:13-14: ‘For you created my inmost being; you knit me together in my mother’s womb. I praise you because I am fearfully and wonderfully made; your works are wonderful, I know that full well.’ </a:t>
            </a:r>
            <a:endParaRPr lang="en-US" sz="3600" dirty="0">
              <a:solidFill>
                <a:schemeClr val="bg1"/>
              </a:solidFill>
              <a:latin typeface="CMG Sans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ingerprint&#10;&#10;AI-generated content may be incorrect.">
            <a:extLst>
              <a:ext uri="{FF2B5EF4-FFF2-40B4-BE49-F238E27FC236}">
                <a16:creationId xmlns:a16="http://schemas.microsoft.com/office/drawing/2014/main" id="{55CE94A0-671F-EF2A-E65B-CE64D1FE3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se-up of a person's mouth sticking out their tongue&#10;&#10;AI-generated content may be incorrect.">
            <a:extLst>
              <a:ext uri="{FF2B5EF4-FFF2-40B4-BE49-F238E27FC236}">
                <a16:creationId xmlns:a16="http://schemas.microsoft.com/office/drawing/2014/main" id="{1FE476F4-A12B-3388-7462-12E0B8870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" y="-1"/>
            <a:ext cx="12190169" cy="68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50C3-0DFA-E827-FA13-DF701294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Red blood cells flowing through a vein&#10;&#10;AI-generated content may be incorrect.">
            <a:extLst>
              <a:ext uri="{FF2B5EF4-FFF2-40B4-BE49-F238E27FC236}">
                <a16:creationId xmlns:a16="http://schemas.microsoft.com/office/drawing/2014/main" id="{3943A969-BF3B-54BB-9661-885391BCB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62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498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fingerprint&#10;&#10;AI-generated content may be incorrect.">
            <a:extLst>
              <a:ext uri="{FF2B5EF4-FFF2-40B4-BE49-F238E27FC236}">
                <a16:creationId xmlns:a16="http://schemas.microsoft.com/office/drawing/2014/main" id="{E78D5437-ED4E-260E-92A0-9D3C5CA7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Close up of a person's nose&#10;&#10;AI-generated content may be incorrect.">
            <a:extLst>
              <a:ext uri="{FF2B5EF4-FFF2-40B4-BE49-F238E27FC236}">
                <a16:creationId xmlns:a16="http://schemas.microsoft.com/office/drawing/2014/main" id="{1BEEB0F3-7845-95B1-796B-2B2BB3759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0798" y="0"/>
            <a:ext cx="6190403" cy="6855727"/>
          </a:xfrm>
        </p:spPr>
      </p:pic>
    </p:spTree>
    <p:extLst>
      <p:ext uri="{BB962C8B-B14F-4D97-AF65-F5344CB8AC3E}">
        <p14:creationId xmlns:p14="http://schemas.microsoft.com/office/powerpoint/2010/main" val="3360019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9655-CFFF-A2B3-6A7E-B7DE1431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n elephant&#10;&#10;AI-generated content may be incorrect.">
            <a:extLst>
              <a:ext uri="{FF2B5EF4-FFF2-40B4-BE49-F238E27FC236}">
                <a16:creationId xmlns:a16="http://schemas.microsoft.com/office/drawing/2014/main" id="{84E365FC-4191-6221-3C5A-6F1966649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314" b="909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79602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</TotalTime>
  <Words>346</Words>
  <Application>Microsoft Office PowerPoint</Application>
  <PresentationFormat>Widescreen</PresentationFormat>
  <Paragraphs>29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CMG Sans Cn</vt:lpstr>
      <vt:lpstr>CMG Sans Cn CAPS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Brice</dc:creator>
  <cp:lastModifiedBy>Lofthouse, Timothy</cp:lastModifiedBy>
  <cp:revision>20</cp:revision>
  <dcterms:created xsi:type="dcterms:W3CDTF">2025-05-20T15:27:25Z</dcterms:created>
  <dcterms:modified xsi:type="dcterms:W3CDTF">2025-05-23T07:29:40Z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1de76be-9bfa-4162-a0ea-3fa99f3af264_Enabled">
    <vt:lpwstr>true</vt:lpwstr>
  </property>
  <property fmtid="{D5CDD505-2E9C-101B-9397-08002B2CF9AE}" pid="3" name="MSIP_Label_d1de76be-9bfa-4162-a0ea-3fa99f3af264_SetDate">
    <vt:lpwstr>2025-05-22T19:17:54Z</vt:lpwstr>
  </property>
  <property fmtid="{D5CDD505-2E9C-101B-9397-08002B2CF9AE}" pid="4" name="MSIP_Label_d1de76be-9bfa-4162-a0ea-3fa99f3af264_Method">
    <vt:lpwstr>Privileged</vt:lpwstr>
  </property>
  <property fmtid="{D5CDD505-2E9C-101B-9397-08002B2CF9AE}" pid="5" name="MSIP_Label_d1de76be-9bfa-4162-a0ea-3fa99f3af264_Name">
    <vt:lpwstr>Public</vt:lpwstr>
  </property>
  <property fmtid="{D5CDD505-2E9C-101B-9397-08002B2CF9AE}" pid="6" name="MSIP_Label_d1de76be-9bfa-4162-a0ea-3fa99f3af264_SiteId">
    <vt:lpwstr>3596192b-fdf5-4e2c-a6fa-acb706c963d8</vt:lpwstr>
  </property>
  <property fmtid="{D5CDD505-2E9C-101B-9397-08002B2CF9AE}" pid="7" name="MSIP_Label_d1de76be-9bfa-4162-a0ea-3fa99f3af264_ActionId">
    <vt:lpwstr>9f698059-4614-4d1d-ae1e-01acbb83569c</vt:lpwstr>
  </property>
  <property fmtid="{D5CDD505-2E9C-101B-9397-08002B2CF9AE}" pid="8" name="MSIP_Label_d1de76be-9bfa-4162-a0ea-3fa99f3af264_ContentBits">
    <vt:lpwstr>0</vt:lpwstr>
  </property>
  <property fmtid="{D5CDD505-2E9C-101B-9397-08002B2CF9AE}" pid="9" name="MSIP_Label_d1de76be-9bfa-4162-a0ea-3fa99f3af264_Tag">
    <vt:lpwstr>10, 0, 1, 1</vt:lpwstr>
  </property>
</Properties>
</file>