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9"/>
  </p:notesMasterIdLst>
  <p:sldIdLst>
    <p:sldId id="256" r:id="rId2"/>
    <p:sldId id="283" r:id="rId3"/>
    <p:sldId id="282" r:id="rId4"/>
    <p:sldId id="284" r:id="rId5"/>
    <p:sldId id="287" r:id="rId6"/>
    <p:sldId id="285" r:id="rId7"/>
    <p:sldId id="286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490E"/>
    <a:srgbClr val="A4440E"/>
    <a:srgbClr val="FFDA00"/>
    <a:srgbClr val="FFF400"/>
    <a:srgbClr val="5321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854"/>
    <p:restoredTop sz="94787"/>
  </p:normalViewPr>
  <p:slideViewPr>
    <p:cSldViewPr snapToGrid="0">
      <p:cViewPr varScale="1">
        <p:scale>
          <a:sx n="160" d="100"/>
          <a:sy n="160" d="100"/>
        </p:scale>
        <p:origin x="80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476FBA-0EDE-DC49-B079-90915461827D}" type="datetimeFigureOut">
              <a:rPr lang="en-US" smtClean="0"/>
              <a:t>7/4/25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8B368-B011-4149-AACB-0FA5B9C581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84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368-B011-4149-AACB-0FA5B9C581F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059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D46E8-1623-E9DF-C050-2D756C891B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586338-1E0B-0D58-21A1-9FA09C42C8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F58028-7CD3-ED0E-60B5-40E43FFA9B4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4EB933-38A1-EBF5-CEDA-5F631A2BC7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08B368-B011-4149-AACB-0FA5B9C581F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6127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77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4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622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52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3376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056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7/4/25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72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7/4/25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2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7/4/25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028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593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1C8B8-C79E-6F4D-880F-F4B61D184585}" type="datetimeFigureOut">
              <a:rPr lang="en-US" smtClean="0"/>
              <a:t>7/4/25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578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E1C8B8-C79E-6F4D-880F-F4B61D184585}" type="datetimeFigureOut">
              <a:rPr lang="en-US" smtClean="0"/>
              <a:t>7/4/25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C662060-44DA-874C-A854-9F99432A83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77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lose-up of a person's feet&#10;&#10;AI-generated content may be incorrect.">
            <a:extLst>
              <a:ext uri="{FF2B5EF4-FFF2-40B4-BE49-F238E27FC236}">
                <a16:creationId xmlns:a16="http://schemas.microsoft.com/office/drawing/2014/main" id="{69328D1D-4C16-5862-0E1C-65EB44F668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016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300802-373D-5039-F54D-9734763BC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1277" y="1731017"/>
            <a:ext cx="5581446" cy="994172"/>
          </a:xfrm>
        </p:spPr>
        <p:txBody>
          <a:bodyPr/>
          <a:lstStyle/>
          <a:p>
            <a:r>
              <a:rPr lang="en-US" b="1" dirty="0"/>
              <a:t>Bible Reading – Luke 12:35-48</a:t>
            </a:r>
          </a:p>
        </p:txBody>
      </p:sp>
    </p:spTree>
    <p:extLst>
      <p:ext uri="{BB962C8B-B14F-4D97-AF65-F5344CB8AC3E}">
        <p14:creationId xmlns:p14="http://schemas.microsoft.com/office/powerpoint/2010/main" val="1671009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508289-32F6-A320-B273-03B9B5014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person's feet&#10;&#10;AI-generated content may be incorrect.">
            <a:extLst>
              <a:ext uri="{FF2B5EF4-FFF2-40B4-BE49-F238E27FC236}">
                <a16:creationId xmlns:a16="http://schemas.microsoft.com/office/drawing/2014/main" id="{7606F5F8-1CEB-C8EE-F553-6F9C21BB0D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8414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462BA-1475-7407-CF16-94378D4F06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9073" y="611243"/>
            <a:ext cx="5385853" cy="99417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B0490E"/>
                </a:solidFill>
                <a:latin typeface="Baskerville SemiBold" panose="02020502070401020303" pitchFamily="18" charset="0"/>
                <a:ea typeface="Baskerville SemiBold" panose="02020502070401020303" pitchFamily="18" charset="0"/>
              </a:rPr>
              <a:t>The Watchful Servants </a:t>
            </a:r>
            <a:r>
              <a:rPr lang="en-US" sz="24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(Luke 12:35-48)</a:t>
            </a:r>
          </a:p>
        </p:txBody>
      </p:sp>
    </p:spTree>
    <p:extLst>
      <p:ext uri="{BB962C8B-B14F-4D97-AF65-F5344CB8AC3E}">
        <p14:creationId xmlns:p14="http://schemas.microsoft.com/office/powerpoint/2010/main" val="707038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62D4BA-02E3-B311-F231-710D7BB4F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99D71-D9FB-A79D-F554-27A2057EF4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9073" y="611243"/>
            <a:ext cx="5385853" cy="99417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B0490E"/>
                </a:solidFill>
                <a:latin typeface="Baskerville SemiBold" panose="02020502070401020303" pitchFamily="18" charset="0"/>
                <a:ea typeface="Baskerville SemiBold" panose="02020502070401020303" pitchFamily="18" charset="0"/>
              </a:rPr>
              <a:t>The Watchful Servants </a:t>
            </a:r>
            <a:r>
              <a:rPr lang="en-US" sz="24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(Luke 12:35-48)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8C641F-C110-145D-123A-530E1CF00C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866" y="1369219"/>
            <a:ext cx="6911483" cy="3263504"/>
          </a:xfrm>
        </p:spPr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200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Wait and be ready… </a:t>
            </a:r>
            <a:r>
              <a:rPr lang="en-US" sz="22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(v36-38)</a:t>
            </a:r>
          </a:p>
        </p:txBody>
      </p:sp>
    </p:spTree>
    <p:extLst>
      <p:ext uri="{BB962C8B-B14F-4D97-AF65-F5344CB8AC3E}">
        <p14:creationId xmlns:p14="http://schemas.microsoft.com/office/powerpoint/2010/main" val="1924118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62035F-2DBF-F985-B563-8D996F937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7C318-9F97-7AAD-E152-1B5BA142B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9073" y="611243"/>
            <a:ext cx="5385853" cy="99417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B0490E"/>
                </a:solidFill>
                <a:latin typeface="Baskerville SemiBold" panose="02020502070401020303" pitchFamily="18" charset="0"/>
                <a:ea typeface="Baskerville SemiBold" panose="02020502070401020303" pitchFamily="18" charset="0"/>
              </a:rPr>
              <a:t>The Watchful Servants </a:t>
            </a:r>
            <a:r>
              <a:rPr lang="en-US" sz="24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(Luke 12:35-48)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583B2-4650-F1AF-07BC-28490EBBA0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866" y="1369219"/>
            <a:ext cx="6911483" cy="3263504"/>
          </a:xfrm>
        </p:spPr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200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Wait and be ready… </a:t>
            </a:r>
            <a:r>
              <a:rPr lang="en-US" sz="22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(v36-38)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200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Expect the unexpected… </a:t>
            </a:r>
            <a:r>
              <a:rPr lang="en-US" sz="22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(v39-40)</a:t>
            </a:r>
          </a:p>
        </p:txBody>
      </p:sp>
    </p:spTree>
    <p:extLst>
      <p:ext uri="{BB962C8B-B14F-4D97-AF65-F5344CB8AC3E}">
        <p14:creationId xmlns:p14="http://schemas.microsoft.com/office/powerpoint/2010/main" val="1574808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6D1D6E-BC54-2D3D-55BF-2F5F1096EF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D4CC7-C6F4-3F5B-3D45-39918D068B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9073" y="611243"/>
            <a:ext cx="5385853" cy="99417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B0490E"/>
                </a:solidFill>
                <a:latin typeface="Baskerville SemiBold" panose="02020502070401020303" pitchFamily="18" charset="0"/>
                <a:ea typeface="Baskerville SemiBold" panose="02020502070401020303" pitchFamily="18" charset="0"/>
              </a:rPr>
              <a:t>The Watchful Servants </a:t>
            </a:r>
            <a:r>
              <a:rPr lang="en-US" sz="24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(Luke 12:35-48)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DBAA8-6974-75EB-670A-10D25ECF5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3866" y="1369219"/>
            <a:ext cx="6911483" cy="3263504"/>
          </a:xfrm>
        </p:spPr>
        <p:txBody>
          <a:bodyPr>
            <a:normAutofit/>
          </a:bodyPr>
          <a:lstStyle/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200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Wait and be ready… </a:t>
            </a:r>
            <a:r>
              <a:rPr lang="en-US" sz="22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(v36-38)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200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Expect the unexpected… </a:t>
            </a:r>
            <a:r>
              <a:rPr lang="en-US" sz="22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(v39-40)</a:t>
            </a:r>
          </a:p>
          <a:p>
            <a:pPr marL="457200" indent="-457200">
              <a:lnSpc>
                <a:spcPct val="200000"/>
              </a:lnSpc>
              <a:buFont typeface="+mj-lt"/>
              <a:buAutoNum type="arabicPeriod"/>
            </a:pPr>
            <a:r>
              <a:rPr lang="en-US" sz="2200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Serve the Master! </a:t>
            </a:r>
            <a:r>
              <a:rPr lang="en-US" sz="2200" i="1" dirty="0">
                <a:solidFill>
                  <a:srgbClr val="B0490E"/>
                </a:solidFill>
                <a:latin typeface="Baskerville" panose="02020502070401020303" pitchFamily="18" charset="0"/>
                <a:ea typeface="Baskerville" panose="02020502070401020303" pitchFamily="18" charset="0"/>
              </a:rPr>
              <a:t>(v42-48)</a:t>
            </a:r>
          </a:p>
        </p:txBody>
      </p:sp>
    </p:spTree>
    <p:extLst>
      <p:ext uri="{BB962C8B-B14F-4D97-AF65-F5344CB8AC3E}">
        <p14:creationId xmlns:p14="http://schemas.microsoft.com/office/powerpoint/2010/main" val="4141817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16974</TotalTime>
  <Words>80</Words>
  <Application>Microsoft Macintosh PowerPoint</Application>
  <PresentationFormat>On-screen Show (16:9)</PresentationFormat>
  <Paragraphs>13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Baskerville</vt:lpstr>
      <vt:lpstr>Baskerville SemiBold</vt:lpstr>
      <vt:lpstr>Office Theme</vt:lpstr>
      <vt:lpstr>PowerPoint Presentation</vt:lpstr>
      <vt:lpstr>Bible Reading – Luke 12:35-48</vt:lpstr>
      <vt:lpstr>PowerPoint Presentation</vt:lpstr>
      <vt:lpstr>The Watchful Servants (Luke 12:35-48)</vt:lpstr>
      <vt:lpstr>The Watchful Servants (Luke 12:35-48)</vt:lpstr>
      <vt:lpstr>The Watchful Servants (Luke 12:35-48)</vt:lpstr>
      <vt:lpstr>The Watchful Servants (Luke 12:35-48)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Brice</dc:creator>
  <cp:lastModifiedBy>David Brice</cp:lastModifiedBy>
  <cp:revision>117</cp:revision>
  <dcterms:created xsi:type="dcterms:W3CDTF">2025-01-09T16:22:15Z</dcterms:created>
  <dcterms:modified xsi:type="dcterms:W3CDTF">2025-07-04T19:53:35Z</dcterms:modified>
</cp:coreProperties>
</file>